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3B577-0FEC-3BEC-3111-A9E743C2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0153E0-2ACF-3EF9-699C-74CBEE543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C8815C-44F3-F4CC-B9BE-06214ABC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2B2F9-AA2F-3ACF-0765-5970D3AC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AF4F4-ECFD-8737-ACA4-784981B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8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8DF26-87AB-70FC-ABCD-B00B1D72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90776-EBA9-EBE6-69BC-7E4ECEC91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81022-98ED-6937-06CC-66D02A8C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E4C32-29F5-448A-85F4-70C87297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88276-91E8-69B2-F9C2-D6B9E9FA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1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92789A-FBAA-DD9B-CC91-017918F0E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1E3DB6-0754-07C5-396E-146AE9EE7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855BC-CFE6-7F47-DDC1-BDBE653E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33A6D-F6D2-BD8C-CFE9-A6671680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8EE12-DA79-D221-4043-0B6A16AE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1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C77D0-F2DE-A6E8-EF00-BD672FBB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67534-5F2A-0C12-042C-AC0814B4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95EEC-6FD0-57BD-01DC-3F7B4C9F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881C7-E114-EB14-F039-EE1C8DA1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96767-7401-B36C-4116-196A8128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3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2D653-15DC-2344-FD8F-AF1017EF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E25978-AEFB-BD5E-00EB-6A6E34A1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998D6-8064-0245-2ED1-C84AAB80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6C8D0-A7CF-C41F-4714-60168E72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1A8F7F-7B89-1ECD-C71C-6DB1B8B4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9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814D1-819C-FDED-170B-44C9B908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43878-D798-3162-595F-17F4C6370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D44818-D75A-16C7-3D64-7B397D08A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920323-E6A8-ADD0-16F4-BB5559C8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FCD83-123F-005A-E04F-82AA1DD5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A62616-D19E-C34E-0DD7-96DF11BD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0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F8D82-B098-E2D9-77D0-0FDE6D5B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CF1D6F-2632-3FCC-70B8-C50524BC3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7BA692-A177-3DEA-D7B2-528208930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060CDE-E28F-02D6-CE5A-89A66AB6E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8C8D27-D15F-8109-B6AD-AAD884A47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F88336-9A4D-7B2C-D05C-483A059F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527EEA-4F65-2CEE-D6EA-96A2F29B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3ADE38-C94E-9150-21EE-8E98D4AC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5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AC056-D8BD-21B0-E0DE-5E536919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439D03-B17D-A758-DBAD-8747D8D4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92BCAD-B43E-CA15-403A-F1980F05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B252DC-E6FF-0D49-14F7-B04C288F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075F78-007A-5832-B666-B21E239F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1641A2-EEE5-69C2-B9B4-EF2C02F2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201AA6-E74F-32F6-4C1D-978F28A5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095F1-8EFA-2A5E-F7A4-39AE8DD6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A3465-3281-40C0-BEA9-BAE99C8C0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F51768-A772-8E65-41DF-1E8727F6F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260310-207E-A612-D2F8-DFCAF85A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CFA90-A412-16DE-6E74-518270B4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5F48A-895F-9248-9335-3915CB95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4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3CF85-BC62-1359-544C-789B49BE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05372B-1B0A-6716-6D0A-450CA73ED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8B2261-788D-CED9-7E7F-8BF5880F0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9258EB-C030-D5AE-FFF1-B08DF47F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83F527-8199-632B-7818-C38ADF15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01EFC7-965D-FA52-9FEE-C4E63592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23F34-5D84-DDA7-8F30-267713F9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1A48D7-1B27-CAF9-D9A2-D7A039A9F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355C1-CF0D-AE3B-CDA7-E17BBDD78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7AD7-9D4B-44A8-AED2-EA25E2A7EC0A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70828-2543-FFEF-A0D6-B6BD567D7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AFC4D-00FF-E4C8-8ADA-C8C16AFF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6B87-D760-4BEA-B564-3CF295C3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9C5D0-3AAC-57F0-4AF5-2167E8A32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5005"/>
            <a:ext cx="9144000" cy="2387600"/>
          </a:xfrm>
        </p:spPr>
        <p:txBody>
          <a:bodyPr>
            <a:normAutofit/>
          </a:bodyPr>
          <a:lstStyle/>
          <a:p>
            <a:pPr marR="167005">
              <a:lnSpc>
                <a:spcPct val="100000"/>
              </a:lnSpc>
              <a:spcAft>
                <a:spcPts val="1000"/>
              </a:spcAft>
              <a:tabLst>
                <a:tab pos="26797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нализ</a:t>
            </a:r>
            <a:r>
              <a:rPr lang="ru-RU" sz="3200" spc="1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мониторинговых</a:t>
            </a:r>
            <a:r>
              <a:rPr lang="ru-RU" sz="3200" spc="1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исследований</a:t>
            </a:r>
            <a:r>
              <a:rPr lang="ru-RU" sz="3200" spc="1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sz="3200" spc="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предметам ИСТОРИЯ, ОБЩЕСТВОЗНИЕ 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3200" spc="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2023-2024</a:t>
            </a:r>
            <a:r>
              <a:rPr lang="ru-RU" sz="3200" spc="1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</a:t>
            </a:r>
            <a:r>
              <a:rPr lang="ru-RU" sz="3200" spc="1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пути устранения выявленных</a:t>
            </a:r>
            <a:r>
              <a:rPr lang="ru-RU" sz="32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26B8E8-6E3E-DB9D-3529-2BC43FA1C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0145" y="4476996"/>
            <a:ext cx="6270172" cy="2196936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ru-RU" sz="3200" i="1" spc="-20" dirty="0">
                <a:latin typeface="Calibri"/>
                <a:cs typeface="Calibri"/>
              </a:rPr>
              <a:t>РМО, 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учителей истории, обществознания, </a:t>
            </a:r>
            <a:r>
              <a:rPr lang="ru-RU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ИиКГА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МХК</a:t>
            </a:r>
          </a:p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И.С., учитель истории и обществознания МОУ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Иогачская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СОШ», ВКК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r">
              <a:lnSpc>
                <a:spcPts val="219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«Тенденции и перспективы развития системы образования </a:t>
            </a:r>
          </a:p>
          <a:p>
            <a:pPr marL="90170" algn="r">
              <a:lnSpc>
                <a:spcPts val="219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воспитания в 2024-2025 учебном году»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ru-RU" sz="3200" i="1" spc="-20" dirty="0">
                <a:latin typeface="Calibri"/>
                <a:cs typeface="Calibri"/>
              </a:rPr>
              <a:t>Турочак 23</a:t>
            </a:r>
            <a:r>
              <a:rPr lang="ru-RU" sz="3200" i="1" spc="-5" dirty="0">
                <a:latin typeface="Calibri"/>
                <a:cs typeface="Calibri"/>
              </a:rPr>
              <a:t>.</a:t>
            </a:r>
            <a:r>
              <a:rPr lang="ru-RU" sz="3200" i="1" spc="-30" dirty="0">
                <a:latin typeface="Calibri"/>
                <a:cs typeface="Calibri"/>
              </a:rPr>
              <a:t>0</a:t>
            </a:r>
            <a:r>
              <a:rPr lang="ru-RU" sz="3200" i="1" spc="-20" dirty="0">
                <a:latin typeface="Calibri"/>
                <a:cs typeface="Calibri"/>
              </a:rPr>
              <a:t>8</a:t>
            </a:r>
            <a:r>
              <a:rPr lang="ru-RU" sz="3200" i="1" spc="-5" dirty="0">
                <a:latin typeface="Calibri"/>
                <a:cs typeface="Calibri"/>
              </a:rPr>
              <a:t>.</a:t>
            </a:r>
            <a:r>
              <a:rPr lang="ru-RU" sz="3200" i="1" spc="-30" dirty="0">
                <a:latin typeface="Calibri"/>
                <a:cs typeface="Calibri"/>
              </a:rPr>
              <a:t>2</a:t>
            </a:r>
            <a:r>
              <a:rPr lang="ru-RU" sz="3200" i="1" spc="-20" dirty="0">
                <a:latin typeface="Calibri"/>
                <a:cs typeface="Calibri"/>
              </a:rPr>
              <a:t>02</a:t>
            </a:r>
            <a:r>
              <a:rPr lang="ru-RU" sz="3200" i="1" dirty="0">
                <a:latin typeface="Calibri"/>
                <a:cs typeface="Calibri"/>
              </a:rPr>
              <a:t>4</a:t>
            </a:r>
            <a:endParaRPr lang="ru-RU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21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20495-4192-4155-331F-62B732505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" t="26667" r="11508" b="36104"/>
          <a:stretch/>
        </p:blipFill>
        <p:spPr>
          <a:xfrm>
            <a:off x="-634143" y="1537656"/>
            <a:ext cx="12643434" cy="42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FCB9A-33F9-4321-3744-7E717CC74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" t="26493" r="42678" b="38182"/>
          <a:stretch/>
        </p:blipFill>
        <p:spPr>
          <a:xfrm>
            <a:off x="0" y="403759"/>
            <a:ext cx="11586881" cy="49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A06F87-2D6E-FF42-2293-4A759610D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 t="27533" r="7178" b="41298"/>
          <a:stretch/>
        </p:blipFill>
        <p:spPr>
          <a:xfrm>
            <a:off x="-1684760" y="700644"/>
            <a:ext cx="13876760" cy="43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7B084A-7F39-2E11-2473-F4C4F66D6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 t="26667" r="36222" b="36000"/>
          <a:stretch/>
        </p:blipFill>
        <p:spPr>
          <a:xfrm>
            <a:off x="-499872" y="158496"/>
            <a:ext cx="12421326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83B4A-9125-E6E9-257D-92F4F1060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" t="27532" r="8045" b="28658"/>
          <a:stretch/>
        </p:blipFill>
        <p:spPr>
          <a:xfrm>
            <a:off x="95003" y="807523"/>
            <a:ext cx="11909038" cy="49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2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9344B1-677A-0770-1C79-A5FFA17AA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" t="27878" r="31747" b="31429"/>
          <a:stretch/>
        </p:blipFill>
        <p:spPr>
          <a:xfrm>
            <a:off x="59359" y="783770"/>
            <a:ext cx="12132641" cy="51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4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130D0-98AE-AE66-87B1-53A6FB265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" t="27533" r="3175" b="36450"/>
          <a:stretch/>
        </p:blipFill>
        <p:spPr>
          <a:xfrm>
            <a:off x="-880224" y="1781298"/>
            <a:ext cx="12953470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931B0-19A6-AA7F-EF65-D03109E94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" t="25974" r="21573" b="28831"/>
          <a:stretch/>
        </p:blipFill>
        <p:spPr>
          <a:xfrm>
            <a:off x="-427512" y="581891"/>
            <a:ext cx="12314712" cy="46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2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081D6A-B302-6B2B-B3E5-773C9F90F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" t="27360" r="7828" b="29350"/>
          <a:stretch/>
        </p:blipFill>
        <p:spPr>
          <a:xfrm>
            <a:off x="-249383" y="641268"/>
            <a:ext cx="12264223" cy="44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9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84E7E7-E73F-B26B-01D5-A1AD414EB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" t="26666" r="32829" b="31602"/>
          <a:stretch/>
        </p:blipFill>
        <p:spPr>
          <a:xfrm>
            <a:off x="106877" y="154380"/>
            <a:ext cx="11613332" cy="49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DF3A57-372F-69CA-585A-25DC9491F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" t="26147" r="7612" b="37836"/>
          <a:stretch/>
        </p:blipFill>
        <p:spPr>
          <a:xfrm>
            <a:off x="-890649" y="629391"/>
            <a:ext cx="13082649" cy="41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9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8809E0-908A-765F-1C9C-07BED1DEB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" t="28548" r="35210" b="30907"/>
          <a:stretch/>
        </p:blipFill>
        <p:spPr>
          <a:xfrm>
            <a:off x="-426719" y="170688"/>
            <a:ext cx="12436542" cy="49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19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</Words>
  <Application>Microsoft Office PowerPoint</Application>
  <PresentationFormat>Широкоэкранный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Анализ мониторинговых исследований по предметам ИСТОРИЯ, ОБЩЕСТВОЗНИЕ  за 2023-2024 учебный год  и пути устранения выявленных проблем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123</dc:creator>
  <cp:lastModifiedBy>123</cp:lastModifiedBy>
  <cp:revision>4</cp:revision>
  <dcterms:created xsi:type="dcterms:W3CDTF">2024-08-18T03:51:52Z</dcterms:created>
  <dcterms:modified xsi:type="dcterms:W3CDTF">2024-08-20T09:21:09Z</dcterms:modified>
</cp:coreProperties>
</file>